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77" y="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19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12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91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63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7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8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64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07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35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90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22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CA00-20CA-47D3-8B3A-ABBFBB30B48A}" type="datetimeFigureOut">
              <a:rPr lang="fr-FR" smtClean="0"/>
              <a:t>03/05/2021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A29ED-9BE0-4E02-AE63-7F9D53CC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37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694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Un manifeste autour de 5 axes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6172200" y="2111470"/>
            <a:ext cx="5181600" cy="3779647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Une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industrie sobre et écologiquement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respectueuse pour répondre aux enjeux environnementaux.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Une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industrie qui positionne l’humain au cœur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ses préoccupations pour répondre aux enjeux sanitaires et sociétaux.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Une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industrie efficiente et innovante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pour répondre aux enjeux de la compétitivité et de la concurrence.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Une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industrie résolument collaborative et solidaire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pour accompagner les territoires et les filières.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Une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industrie stratégique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pour répondre aux enjeux de souveraineté.</a:t>
            </a:r>
          </a:p>
          <a:p>
            <a:endParaRPr lang="fr-FR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50" y="1825625"/>
            <a:ext cx="44646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252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77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Un manifeste autour de 5 axes</vt:lpstr>
    </vt:vector>
  </TitlesOfParts>
  <Company>IRT-Jules-Verne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NICOL Mélanie</dc:creator>
  <cp:lastModifiedBy>LE NICOL Mélanie</cp:lastModifiedBy>
  <cp:revision>2</cp:revision>
  <dcterms:created xsi:type="dcterms:W3CDTF">2021-03-10T10:24:39Z</dcterms:created>
  <dcterms:modified xsi:type="dcterms:W3CDTF">2021-05-03T12:59:13Z</dcterms:modified>
</cp:coreProperties>
</file>